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07" r:id="rId4"/>
    <p:sldId id="317" r:id="rId5"/>
    <p:sldId id="318" r:id="rId6"/>
    <p:sldId id="308" r:id="rId7"/>
    <p:sldId id="312" r:id="rId8"/>
    <p:sldId id="316" r:id="rId9"/>
    <p:sldId id="297" r:id="rId10"/>
    <p:sldId id="284" r:id="rId11"/>
    <p:sldId id="313" r:id="rId12"/>
    <p:sldId id="298" r:id="rId13"/>
    <p:sldId id="299" r:id="rId14"/>
    <p:sldId id="301" r:id="rId15"/>
    <p:sldId id="303" r:id="rId16"/>
    <p:sldId id="306" r:id="rId17"/>
    <p:sldId id="304" r:id="rId18"/>
    <p:sldId id="305" r:id="rId19"/>
    <p:sldId id="309" r:id="rId20"/>
    <p:sldId id="257" r:id="rId21"/>
    <p:sldId id="258" r:id="rId22"/>
    <p:sldId id="295" r:id="rId23"/>
    <p:sldId id="293" r:id="rId24"/>
    <p:sldId id="310" r:id="rId25"/>
    <p:sldId id="283" r:id="rId26"/>
    <p:sldId id="260" r:id="rId27"/>
    <p:sldId id="289" r:id="rId28"/>
    <p:sldId id="296" r:id="rId29"/>
    <p:sldId id="291" r:id="rId30"/>
    <p:sldId id="319" r:id="rId31"/>
    <p:sldId id="320" r:id="rId32"/>
    <p:sldId id="290" r:id="rId33"/>
    <p:sldId id="282" r:id="rId34"/>
    <p:sldId id="287" r:id="rId35"/>
    <p:sldId id="277" r:id="rId36"/>
    <p:sldId id="278" r:id="rId37"/>
    <p:sldId id="279" r:id="rId38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141"/>
    <a:srgbClr val="C4CDB5"/>
    <a:srgbClr val="B3AB88"/>
    <a:srgbClr val="FFFDF5"/>
    <a:srgbClr val="FFF2D1"/>
    <a:srgbClr val="ECECEC"/>
    <a:srgbClr val="F0DBA7"/>
    <a:srgbClr val="F1DFB2"/>
    <a:srgbClr val="4C5C78"/>
    <a:srgbClr val="BFC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6196" autoAdjust="0"/>
  </p:normalViewPr>
  <p:slideViewPr>
    <p:cSldViewPr snapToGrid="0">
      <p:cViewPr varScale="1">
        <p:scale>
          <a:sx n="103" d="100"/>
          <a:sy n="103" d="100"/>
        </p:scale>
        <p:origin x="51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69.svg"/><Relationship Id="rId21" Type="http://schemas.openxmlformats.org/officeDocument/2006/relationships/image" Target="../media/image87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24" Type="http://schemas.openxmlformats.org/officeDocument/2006/relationships/image" Target="../media/image90.pn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23" Type="http://schemas.openxmlformats.org/officeDocument/2006/relationships/image" Target="../media/image89.sv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" Type="http://schemas.openxmlformats.org/officeDocument/2006/relationships/image" Target="../media/image62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17.svg"/><Relationship Id="rId5" Type="http://schemas.openxmlformats.org/officeDocument/2006/relationships/image" Target="../media/image65.svg"/><Relationship Id="rId15" Type="http://schemas.openxmlformats.org/officeDocument/2006/relationships/image" Target="../media/image121.svg"/><Relationship Id="rId10" Type="http://schemas.openxmlformats.org/officeDocument/2006/relationships/image" Target="../media/image116.png"/><Relationship Id="rId19" Type="http://schemas.openxmlformats.org/officeDocument/2006/relationships/image" Target="../media/image125.svg"/><Relationship Id="rId4" Type="http://schemas.openxmlformats.org/officeDocument/2006/relationships/image" Target="../media/image64.pn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5.svg"/><Relationship Id="rId3" Type="http://schemas.openxmlformats.org/officeDocument/2006/relationships/image" Target="../media/image71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7.svg"/><Relationship Id="rId5" Type="http://schemas.openxmlformats.org/officeDocument/2006/relationships/image" Target="../media/image73.sv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sv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17" Type="http://schemas.openxmlformats.org/officeDocument/2006/relationships/image" Target="../media/image85.svg"/><Relationship Id="rId2" Type="http://schemas.openxmlformats.org/officeDocument/2006/relationships/image" Target="../media/image86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95.svg"/><Relationship Id="rId15" Type="http://schemas.openxmlformats.org/officeDocument/2006/relationships/image" Target="../media/image91.svg"/><Relationship Id="rId10" Type="http://schemas.openxmlformats.org/officeDocument/2006/relationships/image" Target="../media/image92.png"/><Relationship Id="rId4" Type="http://schemas.openxmlformats.org/officeDocument/2006/relationships/image" Target="../media/image94.png"/><Relationship Id="rId9" Type="http://schemas.openxmlformats.org/officeDocument/2006/relationships/image" Target="../media/image81.sv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20.svg"/><Relationship Id="rId21" Type="http://schemas.openxmlformats.org/officeDocument/2006/relationships/image" Target="../media/image28.svg"/><Relationship Id="rId34" Type="http://schemas.openxmlformats.org/officeDocument/2006/relationships/image" Target="../media/image138.png"/><Relationship Id="rId42" Type="http://schemas.openxmlformats.org/officeDocument/2006/relationships/image" Target="../media/image39.sv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6" Type="http://schemas.openxmlformats.org/officeDocument/2006/relationships/image" Target="../media/image134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0.svg"/><Relationship Id="rId24" Type="http://schemas.openxmlformats.org/officeDocument/2006/relationships/image" Target="../media/image31.png"/><Relationship Id="rId32" Type="http://schemas.openxmlformats.org/officeDocument/2006/relationships/image" Target="../media/image17.png"/><Relationship Id="rId37" Type="http://schemas.openxmlformats.org/officeDocument/2006/relationships/image" Target="../media/image141.svg"/><Relationship Id="rId40" Type="http://schemas.openxmlformats.org/officeDocument/2006/relationships/image" Target="../media/image37.jpeg"/><Relationship Id="rId5" Type="http://schemas.openxmlformats.org/officeDocument/2006/relationships/image" Target="../media/image129.pn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openxmlformats.org/officeDocument/2006/relationships/image" Target="../media/image140.png"/><Relationship Id="rId10" Type="http://schemas.openxmlformats.org/officeDocument/2006/relationships/image" Target="../media/image9.png"/><Relationship Id="rId19" Type="http://schemas.openxmlformats.org/officeDocument/2006/relationships/image" Target="../media/image26.svg"/><Relationship Id="rId31" Type="http://schemas.openxmlformats.org/officeDocument/2006/relationships/image" Target="../media/image137.svg"/><Relationship Id="rId44" Type="http://schemas.openxmlformats.org/officeDocument/2006/relationships/image" Target="../media/image41.svg"/><Relationship Id="rId4" Type="http://schemas.openxmlformats.org/officeDocument/2006/relationships/image" Target="../media/image128.png"/><Relationship Id="rId9" Type="http://schemas.openxmlformats.org/officeDocument/2006/relationships/image" Target="../media/image8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136.png"/><Relationship Id="rId35" Type="http://schemas.openxmlformats.org/officeDocument/2006/relationships/image" Target="../media/image139.svg"/><Relationship Id="rId43" Type="http://schemas.openxmlformats.org/officeDocument/2006/relationships/image" Target="../media/image40.png"/><Relationship Id="rId8" Type="http://schemas.openxmlformats.org/officeDocument/2006/relationships/image" Target="../media/image7.png"/><Relationship Id="rId3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5.svg"/><Relationship Id="rId25" Type="http://schemas.openxmlformats.org/officeDocument/2006/relationships/image" Target="../media/image32.svg"/><Relationship Id="rId33" Type="http://schemas.openxmlformats.org/officeDocument/2006/relationships/image" Target="../media/image18.svg"/><Relationship Id="rId38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19.png"/><Relationship Id="rId3" Type="http://schemas.openxmlformats.org/officeDocument/2006/relationships/image" Target="../media/image8.svg"/><Relationship Id="rId21" Type="http://schemas.openxmlformats.org/officeDocument/2006/relationships/image" Target="../media/image34.svg"/><Relationship Id="rId34" Type="http://schemas.openxmlformats.org/officeDocument/2006/relationships/image" Target="../media/image4.svg"/><Relationship Id="rId7" Type="http://schemas.openxmlformats.org/officeDocument/2006/relationships/image" Target="../media/image13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18.svg"/><Relationship Id="rId33" Type="http://schemas.openxmlformats.org/officeDocument/2006/relationships/image" Target="../media/image3.png"/><Relationship Id="rId2" Type="http://schemas.openxmlformats.org/officeDocument/2006/relationships/image" Target="../media/image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5.svg"/><Relationship Id="rId24" Type="http://schemas.openxmlformats.org/officeDocument/2006/relationships/image" Target="../media/image17.png"/><Relationship Id="rId32" Type="http://schemas.openxmlformats.org/officeDocument/2006/relationships/image" Target="../media/image41.svg"/><Relationship Id="rId5" Type="http://schemas.openxmlformats.org/officeDocument/2006/relationships/image" Target="../media/image10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37.jpeg"/><Relationship Id="rId36" Type="http://schemas.openxmlformats.org/officeDocument/2006/relationships/image" Target="../media/image143.svg"/><Relationship Id="rId10" Type="http://schemas.openxmlformats.org/officeDocument/2006/relationships/image" Target="../media/image134.png"/><Relationship Id="rId19" Type="http://schemas.openxmlformats.org/officeDocument/2006/relationships/image" Target="../media/image32.svg"/><Relationship Id="rId31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20.svg"/><Relationship Id="rId30" Type="http://schemas.openxmlformats.org/officeDocument/2006/relationships/image" Target="../media/image39.svg"/><Relationship Id="rId35" Type="http://schemas.openxmlformats.org/officeDocument/2006/relationships/image" Target="../media/image142.png"/><Relationship Id="rId8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jpeg"/><Relationship Id="rId3" Type="http://schemas.openxmlformats.org/officeDocument/2006/relationships/image" Target="../media/image10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microsoft.com/office/2007/relationships/hdphoto" Target="../media/hdphoto2.wdp"/><Relationship Id="rId5" Type="http://schemas.openxmlformats.org/officeDocument/2006/relationships/image" Target="../media/image8.svg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989" y="320302"/>
            <a:ext cx="394409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127741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一個有關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XXX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的網站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-5578028" y="5381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-6305532" y="-189382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03518" y="5891367"/>
            <a:ext cx="2921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 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  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E86F34-1B88-4371-B3F2-1E8D8DB38CAE}"/>
              </a:ext>
            </a:extLst>
          </p:cNvPr>
          <p:cNvSpPr txBox="1"/>
          <p:nvPr/>
        </p:nvSpPr>
        <p:spPr>
          <a:xfrm>
            <a:off x="-2787047" y="5719713"/>
            <a:ext cx="2317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Discovery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發現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Thinking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Notes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筆記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Share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9256" y="943335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072" y="943335"/>
            <a:ext cx="2447626" cy="4351335"/>
          </a:xfrm>
        </p:spPr>
      </p:pic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60414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986529" y="2431074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891529" y="325800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5939029" y="491186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4034029" y="408493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64A628-78C2-41B1-8C33-CBCA5A4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79" y="940758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字型使用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294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018868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027833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045763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054728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054728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063693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3669987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3678952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3696882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3705847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3705847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3714812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6334723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6343688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6352653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6361618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6361618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6370583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6320844" y="2024310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8874220" y="1633844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789914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0AD81AC-394F-4DB1-A56F-1DB5F7BF2A55}"/>
              </a:ext>
            </a:extLst>
          </p:cNvPr>
          <p:cNvSpPr txBox="1"/>
          <p:nvPr/>
        </p:nvSpPr>
        <p:spPr>
          <a:xfrm>
            <a:off x="8798879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774998-CDE3-4F26-9FDB-2CDA2B2E8C93}"/>
              </a:ext>
            </a:extLst>
          </p:cNvPr>
          <p:cNvSpPr txBox="1"/>
          <p:nvPr/>
        </p:nvSpPr>
        <p:spPr>
          <a:xfrm>
            <a:off x="8816809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B0731C-E1AF-4D07-ADF7-298B2CD8C413}"/>
              </a:ext>
            </a:extLst>
          </p:cNvPr>
          <p:cNvSpPr txBox="1"/>
          <p:nvPr/>
        </p:nvSpPr>
        <p:spPr>
          <a:xfrm>
            <a:off x="8825774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CF15AC0-752D-4722-AF97-826EE68CD62F}"/>
              </a:ext>
            </a:extLst>
          </p:cNvPr>
          <p:cNvSpPr txBox="1"/>
          <p:nvPr/>
        </p:nvSpPr>
        <p:spPr>
          <a:xfrm>
            <a:off x="8825774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80D438-2B35-4A75-BD86-5E50D91DB596}"/>
              </a:ext>
            </a:extLst>
          </p:cNvPr>
          <p:cNvSpPr txBox="1"/>
          <p:nvPr/>
        </p:nvSpPr>
        <p:spPr>
          <a:xfrm>
            <a:off x="8834739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色彩計畫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7862113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7862113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7862113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8215752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8215751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8215751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9614245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9614245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9967884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9967883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4547761" y="7278012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6605161" y="7278012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2706862" y="7278012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473717" y="7278012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10280454" y="7278012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957464" y="7299288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520874" y="1893679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>
            <a:off x="784868" y="1876771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>
            <a:off x="784868" y="2729314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>
            <a:off x="784868" y="3581857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4E6E0A8-F16D-4AFB-B62C-FE1D04AA642B}"/>
              </a:ext>
            </a:extLst>
          </p:cNvPr>
          <p:cNvSpPr>
            <a:spLocks/>
          </p:cNvSpPr>
          <p:nvPr/>
        </p:nvSpPr>
        <p:spPr bwMode="auto">
          <a:xfrm>
            <a:off x="784868" y="4434400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>
            <a:off x="784868" y="5286943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876785" y="2047698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前端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06F63F2-ABDF-4830-9DB1-BC3E4B41A763}"/>
              </a:ext>
            </a:extLst>
          </p:cNvPr>
          <p:cNvSpPr txBox="1"/>
          <p:nvPr/>
        </p:nvSpPr>
        <p:spPr>
          <a:xfrm>
            <a:off x="876785" y="2685220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876785" y="3322742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框架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2769E5-A6F0-4F6B-926B-7314814F75A0}"/>
              </a:ext>
            </a:extLst>
          </p:cNvPr>
          <p:cNvSpPr txBox="1"/>
          <p:nvPr/>
        </p:nvSpPr>
        <p:spPr>
          <a:xfrm>
            <a:off x="876785" y="3960264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套件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C77A5FF-FF7B-4B4E-AB45-88A9A4194162}"/>
              </a:ext>
            </a:extLst>
          </p:cNvPr>
          <p:cNvSpPr txBox="1"/>
          <p:nvPr/>
        </p:nvSpPr>
        <p:spPr>
          <a:xfrm>
            <a:off x="876785" y="4597786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影像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876785" y="5235310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306763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42898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4352274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Edit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Collection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Contact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Setting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Member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Manage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F2BB972-DACE-40E4-AE49-3C28DA46793E}"/>
              </a:ext>
            </a:extLst>
          </p:cNvPr>
          <p:cNvSpPr txBox="1">
            <a:spLocks/>
          </p:cNvSpPr>
          <p:nvPr/>
        </p:nvSpPr>
        <p:spPr>
          <a:xfrm>
            <a:off x="5775666" y="1321665"/>
            <a:ext cx="3635034" cy="5536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美字美句分享 </a:t>
            </a:r>
            <a:r>
              <a:rPr lang="en-US" altLang="zh-TW" sz="2000" dirty="0"/>
              <a:t>#share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心情隨筆 </a:t>
            </a:r>
            <a:r>
              <a:rPr lang="en-US" altLang="zh-TW" sz="2000" dirty="0"/>
              <a:t>#diary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筆記 </a:t>
            </a:r>
            <a:r>
              <a:rPr lang="en-US" altLang="zh-TW" sz="2000" dirty="0"/>
              <a:t>#notes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便利貼 </a:t>
            </a:r>
            <a:r>
              <a:rPr lang="en-US" altLang="zh-TW" sz="2000" dirty="0"/>
              <a:t>#postIt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待辦事項 </a:t>
            </a:r>
            <a:r>
              <a:rPr lang="en-US" altLang="zh-TW" sz="2000" dirty="0"/>
              <a:t>#todo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小說 </a:t>
            </a:r>
            <a:r>
              <a:rPr lang="en-US" altLang="zh-TW" sz="2000" dirty="0"/>
              <a:t>#novel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儲物清 </a:t>
            </a:r>
            <a:r>
              <a:rPr lang="en-US" altLang="zh-TW" sz="2000" dirty="0"/>
              <a:t>#storage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EBE3DA6-6D96-48B4-BCE3-98F336DA2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5954" y="4330219"/>
            <a:ext cx="952500" cy="952500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5C39FE84-D35F-4CD5-9FBB-F7B0B8252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5954" y="5080211"/>
            <a:ext cx="952500" cy="95250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0C6D2D45-E39A-4AE7-AD2E-693BCD749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5954" y="1330259"/>
            <a:ext cx="952500" cy="9525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1DB8A689-84A0-40BC-8041-5F3913007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5954" y="2080249"/>
            <a:ext cx="952500" cy="952500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8EEB295A-6197-4904-B203-93F2A9C449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5954" y="2830239"/>
            <a:ext cx="952500" cy="9525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291C152F-EA1E-480D-9330-4A3879FC49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15954" y="35802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3D77AD69-03D1-43F3-A83B-F718D5E5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190CD113-2ABB-43CE-894B-D99E6FBB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圖形 2">
            <a:extLst>
              <a:ext uri="{FF2B5EF4-FFF2-40B4-BE49-F238E27FC236}">
                <a16:creationId xmlns:a16="http://schemas.microsoft.com/office/drawing/2014/main" id="{4B612597-15D7-45DA-ABF3-489AFE3E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6376BE8-1500-4A01-8497-B02412C7E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9A4295A3-7BF2-4F04-8014-FF4D10C81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193ADD-470C-4E40-B8C6-0C971A3F6C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7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圖形 46">
            <a:extLst>
              <a:ext uri="{FF2B5EF4-FFF2-40B4-BE49-F238E27FC236}">
                <a16:creationId xmlns:a16="http://schemas.microsoft.com/office/drawing/2014/main" id="{3C8EDF1E-18C0-4C7E-A006-2A7D0EF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3" y="890588"/>
            <a:ext cx="2500313" cy="2500313"/>
          </a:xfrm>
          <a:prstGeom prst="rect">
            <a:avLst/>
          </a:prstGeom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413" y="3460750"/>
            <a:ext cx="2500313" cy="2500313"/>
          </a:xfrm>
          <a:prstGeom prst="rect">
            <a:avLst/>
          </a:prstGeom>
        </p:spPr>
      </p:pic>
      <p:pic>
        <p:nvPicPr>
          <p:cNvPr id="49" name="圖形 48">
            <a:extLst>
              <a:ext uri="{FF2B5EF4-FFF2-40B4-BE49-F238E27FC236}">
                <a16:creationId xmlns:a16="http://schemas.microsoft.com/office/drawing/2014/main" id="{283829AC-F2A3-49C0-966D-349739BE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4575" y="890588"/>
            <a:ext cx="2500313" cy="2500313"/>
          </a:xfrm>
          <a:prstGeom prst="rect">
            <a:avLst/>
          </a:prstGeom>
        </p:spPr>
      </p:pic>
      <p:pic>
        <p:nvPicPr>
          <p:cNvPr id="55" name="圖形 54">
            <a:extLst>
              <a:ext uri="{FF2B5EF4-FFF2-40B4-BE49-F238E27FC236}">
                <a16:creationId xmlns:a16="http://schemas.microsoft.com/office/drawing/2014/main" id="{BD5D4820-F2EC-4A43-BECC-FD2E25234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4575" y="3460750"/>
            <a:ext cx="2500313" cy="2500313"/>
          </a:xfrm>
          <a:prstGeom prst="rect">
            <a:avLst/>
          </a:prstGeom>
        </p:spPr>
      </p:pic>
      <p:pic>
        <p:nvPicPr>
          <p:cNvPr id="61" name="圖形 60">
            <a:extLst>
              <a:ext uri="{FF2B5EF4-FFF2-40B4-BE49-F238E27FC236}">
                <a16:creationId xmlns:a16="http://schemas.microsoft.com/office/drawing/2014/main" id="{EE55A7E5-F819-4F94-9254-9A3842CA3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4738" y="890588"/>
            <a:ext cx="2500313" cy="2500313"/>
          </a:xfrm>
          <a:prstGeom prst="rect">
            <a:avLst/>
          </a:prstGeom>
        </p:spPr>
      </p:pic>
      <p:pic>
        <p:nvPicPr>
          <p:cNvPr id="57" name="圖形 56">
            <a:extLst>
              <a:ext uri="{FF2B5EF4-FFF2-40B4-BE49-F238E27FC236}">
                <a16:creationId xmlns:a16="http://schemas.microsoft.com/office/drawing/2014/main" id="{3CA358FF-6F2F-4114-AA8C-B55F55DDE5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8" y="3460750"/>
            <a:ext cx="2500313" cy="2500313"/>
          </a:xfrm>
          <a:prstGeom prst="rect">
            <a:avLst/>
          </a:prstGeom>
        </p:spPr>
      </p:pic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4900" y="890588"/>
            <a:ext cx="2500313" cy="2500313"/>
          </a:xfrm>
          <a:prstGeom prst="rect">
            <a:avLst/>
          </a:prstGeom>
        </p:spPr>
      </p:pic>
      <p:pic>
        <p:nvPicPr>
          <p:cNvPr id="59" name="圖形 58">
            <a:extLst>
              <a:ext uri="{FF2B5EF4-FFF2-40B4-BE49-F238E27FC236}">
                <a16:creationId xmlns:a16="http://schemas.microsoft.com/office/drawing/2014/main" id="{2C84A125-F013-4481-A7BA-9FEE0E41C9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4900" y="346075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想法泡泡: 雲朵 59">
            <a:extLst>
              <a:ext uri="{FF2B5EF4-FFF2-40B4-BE49-F238E27FC236}">
                <a16:creationId xmlns:a16="http://schemas.microsoft.com/office/drawing/2014/main" id="{C497EB47-B9D5-4665-A6A9-2225A6F68254}"/>
              </a:ext>
            </a:extLst>
          </p:cNvPr>
          <p:cNvSpPr/>
          <p:nvPr/>
        </p:nvSpPr>
        <p:spPr>
          <a:xfrm>
            <a:off x="-79176" y="1276985"/>
            <a:ext cx="3424035" cy="2408558"/>
          </a:xfrm>
          <a:prstGeom prst="cloudCallout">
            <a:avLst>
              <a:gd name="adj1" fmla="val 26179"/>
              <a:gd name="adj2" fmla="val 12430"/>
            </a:avLst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2A9335-C5B1-4EA0-9E9B-E7DF2CF56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971" y="9581242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EB3FA33-D237-49B8-8FA3-28AAA56C7892}"/>
              </a:ext>
            </a:extLst>
          </p:cNvPr>
          <p:cNvSpPr>
            <a:spLocks/>
          </p:cNvSpPr>
          <p:nvPr/>
        </p:nvSpPr>
        <p:spPr bwMode="auto">
          <a:xfrm>
            <a:off x="9612047" y="894783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413A4DF-2022-4128-9EC0-5ECAC97969EC}"/>
              </a:ext>
            </a:extLst>
          </p:cNvPr>
          <p:cNvSpPr>
            <a:spLocks/>
          </p:cNvSpPr>
          <p:nvPr/>
        </p:nvSpPr>
        <p:spPr bwMode="auto">
          <a:xfrm>
            <a:off x="8799245" y="7795305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43197780-09B6-4092-97D8-ADDEC7376B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37432" y="8570006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" name="Picture 6" descr="2.png">
            <a:extLst>
              <a:ext uri="{FF2B5EF4-FFF2-40B4-BE49-F238E27FC236}">
                <a16:creationId xmlns:a16="http://schemas.microsoft.com/office/drawing/2014/main" id="{D45988C0-925F-4F46-9408-86E669FC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70" y="8082642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7" descr="3.png">
            <a:extLst>
              <a:ext uri="{FF2B5EF4-FFF2-40B4-BE49-F238E27FC236}">
                <a16:creationId xmlns:a16="http://schemas.microsoft.com/office/drawing/2014/main" id="{4959DC21-0136-4A0B-8A93-C016900F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85" y="11546568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8" descr="4.png">
            <a:extLst>
              <a:ext uri="{FF2B5EF4-FFF2-40B4-BE49-F238E27FC236}">
                <a16:creationId xmlns:a16="http://schemas.microsoft.com/office/drawing/2014/main" id="{F5866A3D-99AD-4DDD-85D9-688908F71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846" y="11538632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9">
            <a:extLst>
              <a:ext uri="{FF2B5EF4-FFF2-40B4-BE49-F238E27FC236}">
                <a16:creationId xmlns:a16="http://schemas.microsoft.com/office/drawing/2014/main" id="{75B43CB1-8B6C-4B70-8C3E-37846CD33C0F}"/>
              </a:ext>
            </a:extLst>
          </p:cNvPr>
          <p:cNvSpPr>
            <a:spLocks/>
          </p:cNvSpPr>
          <p:nvPr/>
        </p:nvSpPr>
        <p:spPr bwMode="auto">
          <a:xfrm>
            <a:off x="8800832" y="1250859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44302428-1121-40E8-93B9-1AA0923D0D75}"/>
              </a:ext>
            </a:extLst>
          </p:cNvPr>
          <p:cNvSpPr>
            <a:spLocks/>
          </p:cNvSpPr>
          <p:nvPr/>
        </p:nvSpPr>
        <p:spPr bwMode="auto">
          <a:xfrm>
            <a:off x="12229832" y="9974942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694A157E-F68A-424F-9464-558AD1547742}"/>
              </a:ext>
            </a:extLst>
          </p:cNvPr>
          <p:cNvSpPr>
            <a:spLocks/>
          </p:cNvSpPr>
          <p:nvPr/>
        </p:nvSpPr>
        <p:spPr bwMode="auto">
          <a:xfrm>
            <a:off x="8361098" y="10817908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A3CCD5BD-AA94-4B7A-A150-6A2B0DA9AD42}"/>
              </a:ext>
            </a:extLst>
          </p:cNvPr>
          <p:cNvSpPr>
            <a:spLocks/>
          </p:cNvSpPr>
          <p:nvPr/>
        </p:nvSpPr>
        <p:spPr bwMode="auto">
          <a:xfrm>
            <a:off x="10113698" y="10829017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13166BCD-58F2-45F4-93D8-051F9E715E56}"/>
              </a:ext>
            </a:extLst>
          </p:cNvPr>
          <p:cNvSpPr>
            <a:spLocks/>
          </p:cNvSpPr>
          <p:nvPr/>
        </p:nvSpPr>
        <p:spPr bwMode="auto">
          <a:xfrm>
            <a:off x="9250098" y="11330667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68690-253C-4525-A4D6-26DED87038BE}"/>
              </a:ext>
            </a:extLst>
          </p:cNvPr>
          <p:cNvSpPr>
            <a:spLocks/>
          </p:cNvSpPr>
          <p:nvPr/>
        </p:nvSpPr>
        <p:spPr bwMode="auto">
          <a:xfrm>
            <a:off x="8468897" y="109957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92EB9-BC3F-47AC-8DB5-123C0C346B11}"/>
              </a:ext>
            </a:extLst>
          </p:cNvPr>
          <p:cNvSpPr>
            <a:spLocks/>
          </p:cNvSpPr>
          <p:nvPr/>
        </p:nvSpPr>
        <p:spPr bwMode="auto">
          <a:xfrm>
            <a:off x="9356310" y="11508467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D300D0-352F-4EB5-A48D-2A6E56E92C00}"/>
              </a:ext>
            </a:extLst>
          </p:cNvPr>
          <p:cNvSpPr>
            <a:spLocks/>
          </p:cNvSpPr>
          <p:nvPr/>
        </p:nvSpPr>
        <p:spPr bwMode="auto">
          <a:xfrm>
            <a:off x="10220059" y="1100681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AutoShape 18">
            <a:extLst>
              <a:ext uri="{FF2B5EF4-FFF2-40B4-BE49-F238E27FC236}">
                <a16:creationId xmlns:a16="http://schemas.microsoft.com/office/drawing/2014/main" id="{810DCAF4-ADC5-4EBE-A660-9D13290ACD0C}"/>
              </a:ext>
            </a:extLst>
          </p:cNvPr>
          <p:cNvSpPr>
            <a:spLocks/>
          </p:cNvSpPr>
          <p:nvPr/>
        </p:nvSpPr>
        <p:spPr bwMode="auto">
          <a:xfrm>
            <a:off x="11650398" y="9484408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CB941F53-5E80-42C7-8B67-EAD4F33F831C}"/>
              </a:ext>
            </a:extLst>
          </p:cNvPr>
          <p:cNvSpPr>
            <a:spLocks/>
          </p:cNvSpPr>
          <p:nvPr/>
        </p:nvSpPr>
        <p:spPr bwMode="auto">
          <a:xfrm>
            <a:off x="11650398" y="11122708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D6683-0051-4659-A4BD-96299E77557B}"/>
              </a:ext>
            </a:extLst>
          </p:cNvPr>
          <p:cNvSpPr>
            <a:spLocks/>
          </p:cNvSpPr>
          <p:nvPr/>
        </p:nvSpPr>
        <p:spPr bwMode="auto">
          <a:xfrm>
            <a:off x="9081394" y="8022319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1A651E26-7DBB-4435-AECB-A860E085EC40}"/>
              </a:ext>
            </a:extLst>
          </p:cNvPr>
          <p:cNvSpPr>
            <a:spLocks/>
          </p:cNvSpPr>
          <p:nvPr/>
        </p:nvSpPr>
        <p:spPr bwMode="auto">
          <a:xfrm>
            <a:off x="9332647" y="12735605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73519FDD-10BC-41C2-9D9F-DBDEE1A08030}"/>
              </a:ext>
            </a:extLst>
          </p:cNvPr>
          <p:cNvSpPr>
            <a:spLocks/>
          </p:cNvSpPr>
          <p:nvPr/>
        </p:nvSpPr>
        <p:spPr bwMode="auto">
          <a:xfrm>
            <a:off x="12557057" y="10487707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5D0BC1B3-7F9B-4F3F-A42C-EF7559A5937F}"/>
              </a:ext>
            </a:extLst>
          </p:cNvPr>
          <p:cNvSpPr>
            <a:spLocks/>
          </p:cNvSpPr>
          <p:nvPr/>
        </p:nvSpPr>
        <p:spPr bwMode="auto">
          <a:xfrm>
            <a:off x="11758197" y="96622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A12CBE1D-DB96-4E07-A428-22CD7F16AB16}"/>
              </a:ext>
            </a:extLst>
          </p:cNvPr>
          <p:cNvSpPr>
            <a:spLocks/>
          </p:cNvSpPr>
          <p:nvPr/>
        </p:nvSpPr>
        <p:spPr bwMode="auto">
          <a:xfrm>
            <a:off x="11758197" y="113005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02A8D00A-B5B7-424D-8B8F-FF1249C9AD7A}"/>
              </a:ext>
            </a:extLst>
          </p:cNvPr>
          <p:cNvSpPr>
            <a:spLocks/>
          </p:cNvSpPr>
          <p:nvPr/>
        </p:nvSpPr>
        <p:spPr bwMode="auto">
          <a:xfrm>
            <a:off x="7305409" y="10322606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5A2C3218-638E-4369-AAB3-A8B959A533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297" y="10625817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6A220838-BA25-4ECA-B22F-30B03037178E}"/>
              </a:ext>
            </a:extLst>
          </p:cNvPr>
          <p:cNvSpPr>
            <a:spLocks/>
          </p:cNvSpPr>
          <p:nvPr/>
        </p:nvSpPr>
        <p:spPr bwMode="auto">
          <a:xfrm>
            <a:off x="11266222" y="103226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46F662F6-6C1E-4866-80FA-4135FA3154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61397" y="10625817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A249ED12-1E8D-4B3B-BC1B-174E9B146E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74045" y="11641819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FE29B9D2-8C27-4F9A-BAE9-AE5A4E53594C}"/>
              </a:ext>
            </a:extLst>
          </p:cNvPr>
          <p:cNvSpPr>
            <a:spLocks/>
          </p:cNvSpPr>
          <p:nvPr/>
        </p:nvSpPr>
        <p:spPr bwMode="auto">
          <a:xfrm rot="19373509">
            <a:off x="10742991" y="11803970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32" name="Picture 32" descr="分享.png">
            <a:extLst>
              <a:ext uri="{FF2B5EF4-FFF2-40B4-BE49-F238E27FC236}">
                <a16:creationId xmlns:a16="http://schemas.microsoft.com/office/drawing/2014/main" id="{514F9D0F-F034-41D6-8B72-BB9916369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22" y="7669895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" name="Rectangle 33">
            <a:extLst>
              <a:ext uri="{FF2B5EF4-FFF2-40B4-BE49-F238E27FC236}">
                <a16:creationId xmlns:a16="http://schemas.microsoft.com/office/drawing/2014/main" id="{E1F01271-65AB-468B-96CC-52E884B6A573}"/>
              </a:ext>
            </a:extLst>
          </p:cNvPr>
          <p:cNvSpPr>
            <a:spLocks/>
          </p:cNvSpPr>
          <p:nvPr/>
        </p:nvSpPr>
        <p:spPr bwMode="auto">
          <a:xfrm>
            <a:off x="6430697" y="8254093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B6B8BFC4-AAF5-48DB-8855-1E0DFF294D40}"/>
              </a:ext>
            </a:extLst>
          </p:cNvPr>
          <p:cNvSpPr>
            <a:spLocks/>
          </p:cNvSpPr>
          <p:nvPr/>
        </p:nvSpPr>
        <p:spPr bwMode="auto">
          <a:xfrm>
            <a:off x="6430697" y="12305393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BE04383C-C502-45C7-B973-C25F30B7205E}"/>
              </a:ext>
            </a:extLst>
          </p:cNvPr>
          <p:cNvSpPr>
            <a:spLocks/>
          </p:cNvSpPr>
          <p:nvPr/>
        </p:nvSpPr>
        <p:spPr bwMode="auto">
          <a:xfrm>
            <a:off x="11815497" y="12305393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90780B73-D259-4CB6-971B-7C0DDC65E7E2}"/>
              </a:ext>
            </a:extLst>
          </p:cNvPr>
          <p:cNvSpPr>
            <a:spLocks/>
          </p:cNvSpPr>
          <p:nvPr/>
        </p:nvSpPr>
        <p:spPr bwMode="auto">
          <a:xfrm>
            <a:off x="8699037" y="13618256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37" name="图片 1" descr="9.png">
            <a:extLst>
              <a:ext uri="{FF2B5EF4-FFF2-40B4-BE49-F238E27FC236}">
                <a16:creationId xmlns:a16="http://schemas.microsoft.com/office/drawing/2014/main" id="{F9B77724-4ED3-4C7B-A517-E7F4D1B21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97" y="9731829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C00B82B9-8CED-46C7-A97C-FA536DFFBE60}"/>
              </a:ext>
            </a:extLst>
          </p:cNvPr>
          <p:cNvSpPr>
            <a:spLocks/>
          </p:cNvSpPr>
          <p:nvPr/>
        </p:nvSpPr>
        <p:spPr bwMode="auto">
          <a:xfrm>
            <a:off x="6046521" y="111862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2087139" y="2096001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stCxn id="47" idx="2"/>
          </p:cNvCxnSpPr>
          <p:nvPr/>
        </p:nvCxnSpPr>
        <p:spPr>
          <a:xfrm>
            <a:off x="1056975" y="2502745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1701009" y="3456833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2473625" y="2481264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F0C29955-BCD5-49FA-A028-8413BA6CB0CF}"/>
              </a:ext>
            </a:extLst>
          </p:cNvPr>
          <p:cNvGrpSpPr/>
          <p:nvPr/>
        </p:nvGrpSpPr>
        <p:grpSpPr>
          <a:xfrm>
            <a:off x="542226" y="1726242"/>
            <a:ext cx="1029498" cy="858837"/>
            <a:chOff x="4134030" y="4136800"/>
            <a:chExt cx="1029498" cy="858837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6F8B48E-CBB5-48F2-A118-C9C7FF8394C0}"/>
                </a:ext>
              </a:extLst>
            </p:cNvPr>
            <p:cNvSpPr/>
            <p:nvPr/>
          </p:nvSpPr>
          <p:spPr>
            <a:xfrm>
              <a:off x="4219361" y="413680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4134030" y="4266972"/>
              <a:ext cx="1029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endParaRPr lang="en-US" altLang="zh-TW" sz="1800" dirty="0">
                <a:solidFill>
                  <a:srgbClr val="757159"/>
                </a:solidFill>
              </a:endParaRPr>
            </a:p>
            <a:p>
              <a:pPr algn="ctr"/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4572F38-CAFD-4881-9D25-87945C8B04F2}"/>
              </a:ext>
            </a:extLst>
          </p:cNvPr>
          <p:cNvGrpSpPr/>
          <p:nvPr/>
        </p:nvGrpSpPr>
        <p:grpSpPr>
          <a:xfrm>
            <a:off x="1958876" y="1695598"/>
            <a:ext cx="1029498" cy="858837"/>
            <a:chOff x="4134030" y="4136800"/>
            <a:chExt cx="1029498" cy="858837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4219361" y="413680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4134030" y="4227743"/>
              <a:ext cx="1029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</a:t>
              </a:r>
              <a:endParaRPr lang="en-US" altLang="zh-TW" dirty="0">
                <a:solidFill>
                  <a:srgbClr val="757159"/>
                </a:solidFill>
              </a:endParaRPr>
            </a:p>
            <a:p>
              <a:pPr algn="ctr"/>
              <a:r>
                <a:rPr lang="zh-TW" altLang="en-US" dirty="0">
                  <a:solidFill>
                    <a:srgbClr val="757159"/>
                  </a:solidFill>
                </a:rPr>
                <a:t>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BA6ACA5-235E-4DF6-A2B7-B943513F94C5}"/>
              </a:ext>
            </a:extLst>
          </p:cNvPr>
          <p:cNvGrpSpPr/>
          <p:nvPr/>
        </p:nvGrpSpPr>
        <p:grpSpPr>
          <a:xfrm>
            <a:off x="1215924" y="2690746"/>
            <a:ext cx="1029498" cy="858837"/>
            <a:chOff x="4134030" y="4136800"/>
            <a:chExt cx="1029498" cy="858837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A0D4F0FE-535D-42F7-BF16-D9A02B8229D8}"/>
                </a:ext>
              </a:extLst>
            </p:cNvPr>
            <p:cNvSpPr/>
            <p:nvPr/>
          </p:nvSpPr>
          <p:spPr>
            <a:xfrm>
              <a:off x="4219361" y="413680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4134030" y="4227743"/>
              <a:ext cx="1029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endParaRPr lang="en-US" altLang="zh-TW" dirty="0">
                <a:solidFill>
                  <a:srgbClr val="757159"/>
                </a:solidFill>
              </a:endParaRPr>
            </a:p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</p:grpSp>
      <p:pic>
        <p:nvPicPr>
          <p:cNvPr id="76" name="圖形 75" descr="夾板 外框">
            <a:extLst>
              <a:ext uri="{FF2B5EF4-FFF2-40B4-BE49-F238E27FC236}">
                <a16:creationId xmlns:a16="http://schemas.microsoft.com/office/drawing/2014/main" id="{ED43392C-FE15-4C66-84EE-9C60BDDAA0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2928" y="4860520"/>
            <a:ext cx="914400" cy="914400"/>
          </a:xfrm>
          <a:prstGeom prst="rect">
            <a:avLst/>
          </a:prstGeom>
        </p:spPr>
      </p:pic>
      <p:pic>
        <p:nvPicPr>
          <p:cNvPr id="80" name="圖形 79" descr="觸碰 外框">
            <a:extLst>
              <a:ext uri="{FF2B5EF4-FFF2-40B4-BE49-F238E27FC236}">
                <a16:creationId xmlns:a16="http://schemas.microsoft.com/office/drawing/2014/main" id="{D103DA15-D324-4F98-A306-9EFB598D3C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32825" y="4718438"/>
            <a:ext cx="914400" cy="914400"/>
          </a:xfrm>
          <a:prstGeom prst="rect">
            <a:avLst/>
          </a:prstGeom>
        </p:spPr>
      </p:pic>
      <p:pic>
        <p:nvPicPr>
          <p:cNvPr id="86" name="圖形 85" descr="圖像 外框">
            <a:extLst>
              <a:ext uri="{FF2B5EF4-FFF2-40B4-BE49-F238E27FC236}">
                <a16:creationId xmlns:a16="http://schemas.microsoft.com/office/drawing/2014/main" id="{1C694847-6EF2-4B90-890A-A9BF21CDBE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6477" y="5121709"/>
            <a:ext cx="914400" cy="914400"/>
          </a:xfrm>
          <a:prstGeom prst="rect">
            <a:avLst/>
          </a:prstGeom>
        </p:spPr>
      </p:pic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EB9E055-B51C-4AF5-BA92-923BEFDEBAE7}"/>
              </a:ext>
            </a:extLst>
          </p:cNvPr>
          <p:cNvCxnSpPr>
            <a:cxnSpLocks/>
          </p:cNvCxnSpPr>
          <p:nvPr/>
        </p:nvCxnSpPr>
        <p:spPr>
          <a:xfrm>
            <a:off x="7805485" y="4009626"/>
            <a:ext cx="1009650" cy="0"/>
          </a:xfrm>
          <a:prstGeom prst="straightConnector1">
            <a:avLst/>
          </a:prstGeom>
          <a:ln w="25400">
            <a:solidFill>
              <a:srgbClr val="EFD2B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3517900" y="4990972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4273057" y="117203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5772925" y="2853174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cxnSp>
        <p:nvCxnSpPr>
          <p:cNvPr id="130" name="接點: 肘形 129">
            <a:extLst>
              <a:ext uri="{FF2B5EF4-FFF2-40B4-BE49-F238E27FC236}">
                <a16:creationId xmlns:a16="http://schemas.microsoft.com/office/drawing/2014/main" id="{DFA420EA-CCE1-4C28-A756-02233A29BAA3}"/>
              </a:ext>
            </a:extLst>
          </p:cNvPr>
          <p:cNvCxnSpPr>
            <a:cxnSpLocks/>
          </p:cNvCxnSpPr>
          <p:nvPr/>
        </p:nvCxnSpPr>
        <p:spPr>
          <a:xfrm flipV="1">
            <a:off x="6220938" y="1958151"/>
            <a:ext cx="1116000" cy="396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EFD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29A17F87-D29D-44A2-8CAA-C0999EB89B45}"/>
              </a:ext>
            </a:extLst>
          </p:cNvPr>
          <p:cNvSpPr/>
          <p:nvPr/>
        </p:nvSpPr>
        <p:spPr>
          <a:xfrm>
            <a:off x="8154341" y="3876507"/>
            <a:ext cx="266238" cy="266238"/>
          </a:xfrm>
          <a:prstGeom prst="diamond">
            <a:avLst/>
          </a:prstGeom>
          <a:solidFill>
            <a:srgbClr val="F8E3CE"/>
          </a:solidFill>
          <a:ln w="25400">
            <a:solidFill>
              <a:srgbClr val="EFD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" name="圖形 132" descr="含有計算機、尺、螢光筆和鉛筆的圖表紙">
            <a:extLst>
              <a:ext uri="{FF2B5EF4-FFF2-40B4-BE49-F238E27FC236}">
                <a16:creationId xmlns:a16="http://schemas.microsoft.com/office/drawing/2014/main" id="{617A32EE-B3F0-40EE-8605-115B7DEEAAC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0262" y="9415975"/>
            <a:ext cx="4559639" cy="4559639"/>
          </a:xfrm>
          <a:prstGeom prst="rect">
            <a:avLst/>
          </a:prstGeom>
        </p:spPr>
      </p:pic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8328" y="7298931"/>
            <a:ext cx="3039759" cy="3039759"/>
          </a:xfrm>
          <a:prstGeom prst="rect">
            <a:avLst/>
          </a:prstGeom>
        </p:spPr>
      </p:pic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52AA76A3-74D3-47A9-AF02-756DF934D9B3}"/>
              </a:ext>
            </a:extLst>
          </p:cNvPr>
          <p:cNvGrpSpPr/>
          <p:nvPr/>
        </p:nvGrpSpPr>
        <p:grpSpPr>
          <a:xfrm>
            <a:off x="11395882" y="5448844"/>
            <a:ext cx="3809062" cy="3804272"/>
            <a:chOff x="11305254" y="6082103"/>
            <a:chExt cx="3809062" cy="3804272"/>
          </a:xfrm>
        </p:grpSpPr>
        <p:pic>
          <p:nvPicPr>
            <p:cNvPr id="135" name="圖形 134" descr="配有手機和計算機的筆記型電腦">
              <a:extLst>
                <a:ext uri="{FF2B5EF4-FFF2-40B4-BE49-F238E27FC236}">
                  <a16:creationId xmlns:a16="http://schemas.microsoft.com/office/drawing/2014/main" id="{03756307-7EFC-454C-8887-D139B36CB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t="13013" r="25932" b="13013"/>
            <a:stretch/>
          </p:blipFill>
          <p:spPr>
            <a:xfrm>
              <a:off x="11305254" y="6082103"/>
              <a:ext cx="3809062" cy="3804272"/>
            </a:xfrm>
            <a:prstGeom prst="rect">
              <a:avLst/>
            </a:prstGeom>
          </p:spPr>
        </p:pic>
        <p:pic>
          <p:nvPicPr>
            <p:cNvPr id="139" name="圖形 138" descr="配有手機和計算機的筆記型電腦">
              <a:extLst>
                <a:ext uri="{FF2B5EF4-FFF2-40B4-BE49-F238E27FC236}">
                  <a16:creationId xmlns:a16="http://schemas.microsoft.com/office/drawing/2014/main" id="{A1ABF7CE-0032-4C84-88CF-ECA4B5924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70378" t="54352" r="10150" b="14279"/>
            <a:stretch/>
          </p:blipFill>
          <p:spPr>
            <a:xfrm>
              <a:off x="11623395" y="7781213"/>
              <a:ext cx="1001408" cy="1613197"/>
            </a:xfrm>
            <a:prstGeom prst="rect">
              <a:avLst/>
            </a:prstGeom>
          </p:spPr>
        </p:pic>
      </p:grpSp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-903075" y="6290186"/>
            <a:ext cx="4559639" cy="4559639"/>
          </a:xfrm>
          <a:prstGeom prst="rect">
            <a:avLst/>
          </a:prstGeom>
        </p:spPr>
      </p:pic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9166861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 l="70378" t="54352" r="10150" b="14279"/>
          <a:stretch/>
        </p:blipFill>
        <p:spPr>
          <a:xfrm>
            <a:off x="8361661" y="1958151"/>
            <a:ext cx="1001408" cy="16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 animBg="1"/>
      <p:bldP spid="16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1" grpId="0"/>
      <p:bldP spid="33" grpId="0" build="allAtOnce"/>
      <p:bldP spid="34" grpId="0"/>
      <p:bldP spid="35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2087139" y="2096001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6F8B48E-CBB5-48F2-A118-C9C7FF8394C0}"/>
              </a:ext>
            </a:extLst>
          </p:cNvPr>
          <p:cNvSpPr/>
          <p:nvPr/>
        </p:nvSpPr>
        <p:spPr>
          <a:xfrm>
            <a:off x="461322" y="2162151"/>
            <a:ext cx="858837" cy="858837"/>
          </a:xfrm>
          <a:prstGeom prst="ellipse">
            <a:avLst/>
          </a:prstGeom>
          <a:solidFill>
            <a:srgbClr val="E6EE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4892796-498D-4632-9B4D-D8770D4755C3}"/>
              </a:ext>
            </a:extLst>
          </p:cNvPr>
          <p:cNvSpPr txBox="1"/>
          <p:nvPr/>
        </p:nvSpPr>
        <p:spPr>
          <a:xfrm>
            <a:off x="311742" y="2634948"/>
            <a:ext cx="149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solidFill>
                  <a:srgbClr val="757159"/>
                </a:solidFill>
              </a:rPr>
              <a:t>一行</a:t>
            </a:r>
            <a:r>
              <a:rPr lang="zh-TW" altLang="en-US" dirty="0">
                <a:solidFill>
                  <a:srgbClr val="757159"/>
                </a:solidFill>
              </a:rPr>
              <a:t>句子</a:t>
            </a:r>
            <a:endParaRPr lang="zh-TW" altLang="en-US" sz="1800" dirty="0">
              <a:solidFill>
                <a:srgbClr val="757159"/>
              </a:solidFill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A0D4F0FE-535D-42F7-BF16-D9A02B8229D8}"/>
              </a:ext>
            </a:extLst>
          </p:cNvPr>
          <p:cNvSpPr/>
          <p:nvPr/>
        </p:nvSpPr>
        <p:spPr>
          <a:xfrm>
            <a:off x="1643945" y="3197828"/>
            <a:ext cx="858837" cy="858837"/>
          </a:xfrm>
          <a:prstGeom prst="ellipse">
            <a:avLst/>
          </a:prstGeom>
          <a:solidFill>
            <a:srgbClr val="E6EE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EBB80F5-CCF6-412C-BE67-DC4B90F3A27A}"/>
              </a:ext>
            </a:extLst>
          </p:cNvPr>
          <p:cNvSpPr txBox="1"/>
          <p:nvPr/>
        </p:nvSpPr>
        <p:spPr>
          <a:xfrm>
            <a:off x="1558614" y="3704996"/>
            <a:ext cx="13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solidFill>
                  <a:srgbClr val="757159"/>
                </a:solidFill>
              </a:rPr>
              <a:t>一</a:t>
            </a:r>
            <a:r>
              <a:rPr lang="zh-TW" altLang="en-US" dirty="0">
                <a:solidFill>
                  <a:srgbClr val="757159"/>
                </a:solidFill>
              </a:rPr>
              <a:t>張</a:t>
            </a:r>
            <a:r>
              <a:rPr lang="zh-TW" altLang="en-US" sz="1800" dirty="0">
                <a:solidFill>
                  <a:srgbClr val="757159"/>
                </a:solidFill>
              </a:rPr>
              <a:t>圖片</a:t>
            </a:r>
          </a:p>
        </p:txBody>
      </p:sp>
      <p:pic>
        <p:nvPicPr>
          <p:cNvPr id="76" name="圖形 75" descr="夾板 外框">
            <a:extLst>
              <a:ext uri="{FF2B5EF4-FFF2-40B4-BE49-F238E27FC236}">
                <a16:creationId xmlns:a16="http://schemas.microsoft.com/office/drawing/2014/main" id="{ED43392C-FE15-4C66-84EE-9C60BDDAA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663" y="1786541"/>
            <a:ext cx="914400" cy="9144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AAB54B6-1BA9-4929-AB9C-F75CE0EC82A9}"/>
              </a:ext>
            </a:extLst>
          </p:cNvPr>
          <p:cNvGrpSpPr/>
          <p:nvPr/>
        </p:nvGrpSpPr>
        <p:grpSpPr>
          <a:xfrm>
            <a:off x="421979" y="3770557"/>
            <a:ext cx="1381295" cy="1198419"/>
            <a:chOff x="-365296" y="4745405"/>
            <a:chExt cx="1381295" cy="1198419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-279964" y="504713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-365296" y="5574492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-293524" y="4745405"/>
              <a:ext cx="914400" cy="914400"/>
            </a:xfrm>
            <a:prstGeom prst="rect">
              <a:avLst/>
            </a:prstGeom>
          </p:spPr>
        </p:pic>
      </p:grpSp>
      <p:pic>
        <p:nvPicPr>
          <p:cNvPr id="86" name="圖形 85" descr="圖像 外框">
            <a:extLst>
              <a:ext uri="{FF2B5EF4-FFF2-40B4-BE49-F238E27FC236}">
                <a16:creationId xmlns:a16="http://schemas.microsoft.com/office/drawing/2014/main" id="{1C694847-6EF2-4B90-890A-A9BF21CDB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065" y="2884726"/>
            <a:ext cx="914400" cy="914400"/>
          </a:xfrm>
          <a:prstGeom prst="rect">
            <a:avLst/>
          </a:prstGeom>
        </p:spPr>
      </p:pic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EB9E055-B51C-4AF5-BA92-923BEFDEBAE7}"/>
              </a:ext>
            </a:extLst>
          </p:cNvPr>
          <p:cNvCxnSpPr>
            <a:cxnSpLocks/>
          </p:cNvCxnSpPr>
          <p:nvPr/>
        </p:nvCxnSpPr>
        <p:spPr>
          <a:xfrm>
            <a:off x="7805485" y="4009626"/>
            <a:ext cx="1009650" cy="0"/>
          </a:xfrm>
          <a:prstGeom prst="straightConnector1">
            <a:avLst/>
          </a:prstGeom>
          <a:ln w="25400">
            <a:solidFill>
              <a:srgbClr val="EFD2B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3517900" y="4990972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4273057" y="117203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5772925" y="2853174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cxnSp>
        <p:nvCxnSpPr>
          <p:cNvPr id="130" name="接點: 肘形 129">
            <a:extLst>
              <a:ext uri="{FF2B5EF4-FFF2-40B4-BE49-F238E27FC236}">
                <a16:creationId xmlns:a16="http://schemas.microsoft.com/office/drawing/2014/main" id="{DFA420EA-CCE1-4C28-A756-02233A29BAA3}"/>
              </a:ext>
            </a:extLst>
          </p:cNvPr>
          <p:cNvCxnSpPr>
            <a:cxnSpLocks/>
          </p:cNvCxnSpPr>
          <p:nvPr/>
        </p:nvCxnSpPr>
        <p:spPr>
          <a:xfrm flipV="1">
            <a:off x="6220938" y="1958151"/>
            <a:ext cx="1116000" cy="396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EFD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29A17F87-D29D-44A2-8CAA-C0999EB89B45}"/>
              </a:ext>
            </a:extLst>
          </p:cNvPr>
          <p:cNvSpPr/>
          <p:nvPr/>
        </p:nvSpPr>
        <p:spPr>
          <a:xfrm>
            <a:off x="8154341" y="3876507"/>
            <a:ext cx="266238" cy="266238"/>
          </a:xfrm>
          <a:prstGeom prst="diamond">
            <a:avLst/>
          </a:prstGeom>
          <a:solidFill>
            <a:srgbClr val="F8E3CE"/>
          </a:solidFill>
          <a:ln w="25400">
            <a:solidFill>
              <a:srgbClr val="EFD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68328" y="7298931"/>
            <a:ext cx="3039759" cy="3039759"/>
          </a:xfrm>
          <a:prstGeom prst="rect">
            <a:avLst/>
          </a:prstGeom>
        </p:spPr>
      </p:pic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1389080" y="6858000"/>
            <a:ext cx="4559639" cy="4559639"/>
          </a:xfrm>
          <a:prstGeom prst="rect">
            <a:avLst/>
          </a:prstGeom>
        </p:spPr>
      </p:pic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9166861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70378" t="54352" r="10150" b="14279"/>
          <a:stretch/>
        </p:blipFill>
        <p:spPr>
          <a:xfrm>
            <a:off x="8361661" y="1958151"/>
            <a:ext cx="1001408" cy="1613197"/>
          </a:xfrm>
          <a:prstGeom prst="rect">
            <a:avLst/>
          </a:prstGeom>
        </p:spPr>
      </p:pic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40783BD7-EF7A-46B2-BB1E-F8BCDF28F69E}"/>
              </a:ext>
            </a:extLst>
          </p:cNvPr>
          <p:cNvGrpSpPr/>
          <p:nvPr/>
        </p:nvGrpSpPr>
        <p:grpSpPr>
          <a:xfrm>
            <a:off x="1529887" y="5154549"/>
            <a:ext cx="1381295" cy="1198419"/>
            <a:chOff x="1529887" y="5154549"/>
            <a:chExt cx="1381295" cy="1198419"/>
          </a:xfrm>
        </p:grpSpPr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12A1B0CA-A8FB-47B4-8827-CC916E4DA1CB}"/>
                </a:ext>
              </a:extLst>
            </p:cNvPr>
            <p:cNvSpPr/>
            <p:nvPr/>
          </p:nvSpPr>
          <p:spPr>
            <a:xfrm>
              <a:off x="1615219" y="5456274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529887" y="598363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601659" y="51545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639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A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9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A3661-30D3-4BFB-A59C-65D03B6F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2652F-977B-4E57-B2CF-8383157C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804519B-BCFB-4B27-A213-EC21F688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9"/>
          <a:stretch/>
        </p:blipFill>
        <p:spPr>
          <a:xfrm rot="5400000">
            <a:off x="3778216" y="180986"/>
            <a:ext cx="4635571" cy="6857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543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8CF8F-72DD-44A1-84C1-B45121E2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D22FB-2A55-46F8-9907-49F2F727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彩通發佈 </a:t>
            </a:r>
            <a:r>
              <a:rPr lang="en-US" altLang="zh-TW" b="1" i="0" cap="all" dirty="0">
                <a:solidFill>
                  <a:srgbClr val="000000"/>
                </a:solidFill>
                <a:effectLst/>
                <a:latin typeface="aktiv-grotesk-bold"/>
              </a:rPr>
              <a:t>2021 </a:t>
            </a:r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年度代表色</a:t>
            </a:r>
          </a:p>
          <a:p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PANTONE 17-5104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極致灰 </a:t>
            </a:r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+ PANTONE 13-0647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亮麗黃</a:t>
            </a:r>
          </a:p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結合一對持久耐看又鼓舞人心的色彩， 傳達力量與希望的訊息。</a:t>
            </a:r>
            <a:endParaRPr lang="zh-TW" altLang="en-US" b="0" i="0" dirty="0">
              <a:solidFill>
                <a:srgbClr val="000000"/>
              </a:solidFill>
              <a:effectLst/>
              <a:latin typeface="aktiv-grotesk-regular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Ultimate Gray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（極致灰）與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Illuminating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（亮麗黃）這兩個獨立的色彩突顯不同的元素如何在一起支持彼此，最能表達彩通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2021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年度代表色的精神。實用又穩固，同時也是溫暖又樂觀，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亮麗黃是力量與正向的結合。這個色彩故事將深思熟慮的深層感受與陽光友善的希望濃縮在一起。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亮麗黃是夢寐以求、帶來希望的組合，傳達出堅定不移的幸福感。我們需要覺得每件事都會變得更好，這是人類心靈的基本要素。</a:t>
            </a: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隨著人們尋求以能量、純淨及希望來強化自我的方式，以克服持續的不確定感，熱情洋溢、積極大膽的色調因而能滿足我們對生命力的追求。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亮麗黃是明亮快活，洋溢活力，注入了太陽能量的暖黃色調。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極致灰象徵堅定可靠的素質，恆久不渝，提供堅實的基礎。極致灰是海灘上石子與大自然基本元素的顏色，經歷風霜的外觀突顯經得起時間考驗的耐力，默默地安定人心，促發鎮靜、穩定與韌性的感覺。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7C637-36F6-4A1A-832E-2CEA1622C46C}"/>
              </a:ext>
            </a:extLst>
          </p:cNvPr>
          <p:cNvSpPr txBox="1"/>
          <p:nvPr/>
        </p:nvSpPr>
        <p:spPr>
          <a:xfrm>
            <a:off x="2214282" y="5992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持久耐看又鼓舞人心的色彩 夕陽黃 魅力紫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006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bg.png">
            <a:extLst>
              <a:ext uri="{FF2B5EF4-FFF2-40B4-BE49-F238E27FC236}">
                <a16:creationId xmlns:a16="http://schemas.microsoft.com/office/drawing/2014/main" id="{2F89EE52-7FA9-428B-9C00-A22186AB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7" y="320763"/>
            <a:ext cx="8312727" cy="62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E1AF4925-E74F-430D-87FA-E215285BF861}"/>
              </a:ext>
            </a:extLst>
          </p:cNvPr>
          <p:cNvSpPr>
            <a:spLocks/>
          </p:cNvSpPr>
          <p:nvPr/>
        </p:nvSpPr>
        <p:spPr bwMode="auto">
          <a:xfrm>
            <a:off x="2220915" y="3078164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E4981A7-3886-41B3-845A-9B63CA753A7A}"/>
              </a:ext>
            </a:extLst>
          </p:cNvPr>
          <p:cNvSpPr>
            <a:spLocks/>
          </p:cNvSpPr>
          <p:nvPr/>
        </p:nvSpPr>
        <p:spPr bwMode="auto">
          <a:xfrm>
            <a:off x="39227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36E99CF-927B-4D4C-8542-215F47EF52F6}"/>
              </a:ext>
            </a:extLst>
          </p:cNvPr>
          <p:cNvSpPr>
            <a:spLocks/>
          </p:cNvSpPr>
          <p:nvPr/>
        </p:nvSpPr>
        <p:spPr bwMode="auto">
          <a:xfrm>
            <a:off x="77200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4101" name="Picture 5" descr="logo2.png">
            <a:extLst>
              <a:ext uri="{FF2B5EF4-FFF2-40B4-BE49-F238E27FC236}">
                <a16:creationId xmlns:a16="http://schemas.microsoft.com/office/drawing/2014/main" id="{749F52BB-4A10-4EAC-B9B2-1AA75AF5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311402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2" name="Picture 6" descr="云.png">
            <a:extLst>
              <a:ext uri="{FF2B5EF4-FFF2-40B4-BE49-F238E27FC236}">
                <a16:creationId xmlns:a16="http://schemas.microsoft.com/office/drawing/2014/main" id="{A2BA1C50-D0B3-43F3-9054-195FC099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41" y="2697166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3" name="AutoShape 7">
            <a:extLst>
              <a:ext uri="{FF2B5EF4-FFF2-40B4-BE49-F238E27FC236}">
                <a16:creationId xmlns:a16="http://schemas.microsoft.com/office/drawing/2014/main" id="{F9981DDA-67D0-4781-BE9F-A10A10B5791C}"/>
              </a:ext>
            </a:extLst>
          </p:cNvPr>
          <p:cNvSpPr>
            <a:spLocks/>
          </p:cNvSpPr>
          <p:nvPr/>
        </p:nvSpPr>
        <p:spPr bwMode="auto">
          <a:xfrm>
            <a:off x="6464300" y="15668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B9C42904-3493-4E17-83EF-A66CBC3C925D}"/>
              </a:ext>
            </a:extLst>
          </p:cNvPr>
          <p:cNvSpPr>
            <a:spLocks/>
          </p:cNvSpPr>
          <p:nvPr/>
        </p:nvSpPr>
        <p:spPr bwMode="auto">
          <a:xfrm>
            <a:off x="6464300" y="41449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1F3B016-925D-4B4E-B519-B7AFF191BA4E}"/>
              </a:ext>
            </a:extLst>
          </p:cNvPr>
          <p:cNvSpPr>
            <a:spLocks/>
          </p:cNvSpPr>
          <p:nvPr/>
        </p:nvSpPr>
        <p:spPr bwMode="auto">
          <a:xfrm>
            <a:off x="5304424" y="3106739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D1209A1-DF16-441D-A71B-9FCC52DA1A5D}"/>
              </a:ext>
            </a:extLst>
          </p:cNvPr>
          <p:cNvSpPr>
            <a:spLocks/>
          </p:cNvSpPr>
          <p:nvPr/>
        </p:nvSpPr>
        <p:spPr bwMode="auto">
          <a:xfrm>
            <a:off x="6797576" y="198910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FCE3DD4-3D51-49BF-8908-FE7651E28E2A}"/>
              </a:ext>
            </a:extLst>
          </p:cNvPr>
          <p:cNvSpPr>
            <a:spLocks/>
          </p:cNvSpPr>
          <p:nvPr/>
        </p:nvSpPr>
        <p:spPr bwMode="auto">
          <a:xfrm>
            <a:off x="6797576" y="455212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5" grpId="0"/>
      <p:bldP spid="4106" grpId="0"/>
      <p:bldP spid="410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g.png">
            <a:extLst>
              <a:ext uri="{FF2B5EF4-FFF2-40B4-BE49-F238E27FC236}">
                <a16:creationId xmlns:a16="http://schemas.microsoft.com/office/drawing/2014/main" id="{BABB5DC5-A0D6-430E-B2D8-C9B8A409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 descr="1.png">
            <a:extLst>
              <a:ext uri="{FF2B5EF4-FFF2-40B4-BE49-F238E27FC236}">
                <a16:creationId xmlns:a16="http://schemas.microsoft.com/office/drawing/2014/main" id="{6501DDBA-771A-409E-8085-21BFEB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84" y="1976517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1" name="Picture 3" descr="2.png">
            <a:extLst>
              <a:ext uri="{FF2B5EF4-FFF2-40B4-BE49-F238E27FC236}">
                <a16:creationId xmlns:a16="http://schemas.microsoft.com/office/drawing/2014/main" id="{F2EE9DDB-D8D0-42BD-A2F6-90254663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90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 descr="3.png">
            <a:extLst>
              <a:ext uri="{FF2B5EF4-FFF2-40B4-BE49-F238E27FC236}">
                <a16:creationId xmlns:a16="http://schemas.microsoft.com/office/drawing/2014/main" id="{0D76486B-294A-4831-B94A-18041B5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2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175801B9-9DE5-406A-96FA-563DAAB66FC6}"/>
              </a:ext>
            </a:extLst>
          </p:cNvPr>
          <p:cNvSpPr>
            <a:spLocks/>
          </p:cNvSpPr>
          <p:nvPr/>
        </p:nvSpPr>
        <p:spPr bwMode="auto">
          <a:xfrm>
            <a:off x="4367213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3D8980B-F47E-4DFD-9EB5-B71630597EF1}"/>
              </a:ext>
            </a:extLst>
          </p:cNvPr>
          <p:cNvSpPr>
            <a:spLocks/>
          </p:cNvSpPr>
          <p:nvPr/>
        </p:nvSpPr>
        <p:spPr bwMode="auto">
          <a:xfrm>
            <a:off x="5635626" y="5186363"/>
            <a:ext cx="7918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礼我吧</a:t>
            </a:r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37C34A3-5610-43FD-AAB7-EEA5852ECAA0}"/>
              </a:ext>
            </a:extLst>
          </p:cNvPr>
          <p:cNvSpPr>
            <a:spLocks/>
          </p:cNvSpPr>
          <p:nvPr/>
        </p:nvSpPr>
        <p:spPr bwMode="auto">
          <a:xfrm>
            <a:off x="3103565" y="31543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EF8F6818-4BE9-46CB-AAE4-827BFDDA71E0}"/>
              </a:ext>
            </a:extLst>
          </p:cNvPr>
          <p:cNvSpPr>
            <a:spLocks/>
          </p:cNvSpPr>
          <p:nvPr/>
        </p:nvSpPr>
        <p:spPr bwMode="auto">
          <a:xfrm>
            <a:off x="8248649" y="3154363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FB34FA42-1373-4006-A775-F2F97AC32705}"/>
              </a:ext>
            </a:extLst>
          </p:cNvPr>
          <p:cNvSpPr>
            <a:spLocks/>
          </p:cNvSpPr>
          <p:nvPr/>
        </p:nvSpPr>
        <p:spPr bwMode="auto">
          <a:xfrm>
            <a:off x="5808665" y="28114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F8BED6D-C3CE-4EE5-82B7-0D9BA36663EA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7176" grpId="0"/>
      <p:bldP spid="71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bg.png">
            <a:extLst>
              <a:ext uri="{FF2B5EF4-FFF2-40B4-BE49-F238E27FC236}">
                <a16:creationId xmlns:a16="http://schemas.microsoft.com/office/drawing/2014/main" id="{80EFCEBC-59D6-4749-9265-5FAC9E2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4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8DD6E08-8D67-44F6-91E2-C62F3306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A3FAFC21-F837-4C36-B834-51A01A8F58B9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7CC3DD7D-F60C-4C29-9F83-70D46A387D17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01416E6-C5B6-4842-9AAF-A07AF65A6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198" name="Picture 6" descr="2.png">
            <a:extLst>
              <a:ext uri="{FF2B5EF4-FFF2-40B4-BE49-F238E27FC236}">
                <a16:creationId xmlns:a16="http://schemas.microsoft.com/office/drawing/2014/main" id="{E5405683-1EB9-4918-905A-6E6D98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 descr="3.png">
            <a:extLst>
              <a:ext uri="{FF2B5EF4-FFF2-40B4-BE49-F238E27FC236}">
                <a16:creationId xmlns:a16="http://schemas.microsoft.com/office/drawing/2014/main" id="{C74DA273-8A9B-4F2E-B0CB-04091FE4B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00" name="Picture 8" descr="4.png">
            <a:extLst>
              <a:ext uri="{FF2B5EF4-FFF2-40B4-BE49-F238E27FC236}">
                <a16:creationId xmlns:a16="http://schemas.microsoft.com/office/drawing/2014/main" id="{D4B3FEAF-C6C3-4C65-8435-3A7C61C1D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5D990593-9C88-4C6C-BEC7-B0DAF243B630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203" name="AutoShape 11">
            <a:extLst>
              <a:ext uri="{FF2B5EF4-FFF2-40B4-BE49-F238E27FC236}">
                <a16:creationId xmlns:a16="http://schemas.microsoft.com/office/drawing/2014/main" id="{AF9DDB82-542A-4C18-BF6D-2571C58D1D5F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624018C2-264B-4EF1-8817-E2140F8D79F8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5" name="AutoShape 13">
            <a:extLst>
              <a:ext uri="{FF2B5EF4-FFF2-40B4-BE49-F238E27FC236}">
                <a16:creationId xmlns:a16="http://schemas.microsoft.com/office/drawing/2014/main" id="{EE19F58E-6390-4F61-8AB0-B5CCAB5634D5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6" name="AutoShape 14">
            <a:extLst>
              <a:ext uri="{FF2B5EF4-FFF2-40B4-BE49-F238E27FC236}">
                <a16:creationId xmlns:a16="http://schemas.microsoft.com/office/drawing/2014/main" id="{249B5B35-A1CD-46AC-8B53-F10E49DAECDA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F79947B2-F54C-43DA-BEFB-8A1DE8741D4A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35DE3FE-F86A-45F2-BDBF-F2573A85EABA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42F4F01C-6AFA-4EE7-BE08-B6912DD6A851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AutoShape 18">
            <a:extLst>
              <a:ext uri="{FF2B5EF4-FFF2-40B4-BE49-F238E27FC236}">
                <a16:creationId xmlns:a16="http://schemas.microsoft.com/office/drawing/2014/main" id="{C5F800B1-520E-4B16-9AEE-07F82D972F35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1" name="AutoShape 19">
            <a:extLst>
              <a:ext uri="{FF2B5EF4-FFF2-40B4-BE49-F238E27FC236}">
                <a16:creationId xmlns:a16="http://schemas.microsoft.com/office/drawing/2014/main" id="{AD121374-92C7-4B59-90ED-F57ECBB89469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A2DA6A88-07E0-401F-926A-539F66E5F5C5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4" name="Rectangle 22">
            <a:extLst>
              <a:ext uri="{FF2B5EF4-FFF2-40B4-BE49-F238E27FC236}">
                <a16:creationId xmlns:a16="http://schemas.microsoft.com/office/drawing/2014/main" id="{62073BA7-1C5F-4C66-B587-0A7EB10C2AF2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5" name="Rectangle 23">
            <a:extLst>
              <a:ext uri="{FF2B5EF4-FFF2-40B4-BE49-F238E27FC236}">
                <a16:creationId xmlns:a16="http://schemas.microsoft.com/office/drawing/2014/main" id="{EE91B7A1-B132-43B4-B0CA-77E1D620B883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6" name="Rectangle 24">
            <a:extLst>
              <a:ext uri="{FF2B5EF4-FFF2-40B4-BE49-F238E27FC236}">
                <a16:creationId xmlns:a16="http://schemas.microsoft.com/office/drawing/2014/main" id="{C0478A27-C8B6-44A2-A636-48C560C18A1C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7" name="Rectangle 25">
            <a:extLst>
              <a:ext uri="{FF2B5EF4-FFF2-40B4-BE49-F238E27FC236}">
                <a16:creationId xmlns:a16="http://schemas.microsoft.com/office/drawing/2014/main" id="{9D389D31-D06F-4A77-A545-F09CC5F82A03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674D0664-68D8-4926-97B5-B644D59E18B1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BE40EAC3-96DC-427A-A79C-37267A66D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0" name="Rectangle 28">
            <a:extLst>
              <a:ext uri="{FF2B5EF4-FFF2-40B4-BE49-F238E27FC236}">
                <a16:creationId xmlns:a16="http://schemas.microsoft.com/office/drawing/2014/main" id="{124B0258-AA24-4A31-AAF2-CCCBE6465C42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1" name="Line 29">
            <a:extLst>
              <a:ext uri="{FF2B5EF4-FFF2-40B4-BE49-F238E27FC236}">
                <a16:creationId xmlns:a16="http://schemas.microsoft.com/office/drawing/2014/main" id="{29612D92-75FF-447C-B80C-951FBBC50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2" name="Line 30">
            <a:extLst>
              <a:ext uri="{FF2B5EF4-FFF2-40B4-BE49-F238E27FC236}">
                <a16:creationId xmlns:a16="http://schemas.microsoft.com/office/drawing/2014/main" id="{8E57D3CE-A027-4AF0-9CA1-72B7C6E86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77886F9E-86D9-4974-A9FD-44CCEABBBA2F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224" name="Picture 32" descr="分享.png">
            <a:extLst>
              <a:ext uri="{FF2B5EF4-FFF2-40B4-BE49-F238E27FC236}">
                <a16:creationId xmlns:a16="http://schemas.microsoft.com/office/drawing/2014/main" id="{69E6C7E1-657D-4421-BBCC-08AA7EEB5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25" name="Rectangle 33">
            <a:extLst>
              <a:ext uri="{FF2B5EF4-FFF2-40B4-BE49-F238E27FC236}">
                <a16:creationId xmlns:a16="http://schemas.microsoft.com/office/drawing/2014/main" id="{1088A8A2-CC96-4B44-9DEE-CFF832A3D89D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70CD904-7301-4FDD-B679-09A74062AC35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030BE36F-A3EB-417E-BE4B-6E5E6BC1BCFB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2A7A8D28-DAD5-42B7-8261-9544DFED82F8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1" descr="9.png">
            <a:extLst>
              <a:ext uri="{FF2B5EF4-FFF2-40B4-BE49-F238E27FC236}">
                <a16:creationId xmlns:a16="http://schemas.microsoft.com/office/drawing/2014/main" id="{2A608C0F-3BE0-4B17-ABCC-D24D342F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28691135-2B37-4741-8235-66808E681A78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animBg="1"/>
      <p:bldP spid="8201" grpId="0" animBg="1"/>
      <p:bldP spid="8207" grpId="0"/>
      <p:bldP spid="8208" grpId="0"/>
      <p:bldP spid="8212" grpId="0"/>
      <p:bldP spid="8214" grpId="0"/>
      <p:bldP spid="8215" grpId="0"/>
      <p:bldP spid="8216" grpId="0"/>
      <p:bldP spid="8217" grpId="0"/>
      <p:bldP spid="8218" grpId="0"/>
      <p:bldP spid="8220" grpId="0"/>
      <p:bldP spid="8223" grpId="0"/>
      <p:bldP spid="8225" grpId="0" build="allAtOnce"/>
      <p:bldP spid="8226" grpId="0"/>
      <p:bldP spid="822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0171646E-136C-4661-B3F9-4A937AAC46FE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D068528-3EAF-4EF2-9CF4-11F98CBE690C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76" name="圖形 75" descr="夾板 外框">
              <a:extLst>
                <a:ext uri="{FF2B5EF4-FFF2-40B4-BE49-F238E27FC236}">
                  <a16:creationId xmlns:a16="http://schemas.microsoft.com/office/drawing/2014/main" id="{ED43392C-FE15-4C66-84EE-9C60BDD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74AFE5A-EFE5-4006-A290-C221E78FF647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4D0E7-FC69-477D-AFA3-9E288EB2B577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2C1C2A59-DFDE-4B28-B6E0-A03CE0E3C7B6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86" name="圖形 85" descr="圖像 外框">
              <a:extLst>
                <a:ext uri="{FF2B5EF4-FFF2-40B4-BE49-F238E27FC236}">
                  <a16:creationId xmlns:a16="http://schemas.microsoft.com/office/drawing/2014/main" id="{1C694847-6EF2-4B90-890A-A9BF21C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8875" y="7756131"/>
            <a:ext cx="3039759" cy="3039759"/>
          </a:xfrm>
          <a:prstGeom prst="rect">
            <a:avLst/>
          </a:prstGeom>
        </p:spPr>
      </p:pic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696375" y="7148865"/>
            <a:ext cx="4559639" cy="4559639"/>
          </a:xfrm>
          <a:prstGeom prst="rect">
            <a:avLst/>
          </a:prstGeom>
        </p:spPr>
      </p:pic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61B694E-4615-448E-8BCF-51BCB7FA4AE8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50196F8A-EE49-404F-B8E0-0A5D64B1EC05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84411" y="4915719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370886" y="122240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261193" y="2737629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5093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8809488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0378" t="54352" r="10150" b="14279"/>
          <a:stretch/>
        </p:blipFill>
        <p:spPr>
          <a:xfrm>
            <a:off x="8004288" y="1958151"/>
            <a:ext cx="1001408" cy="16131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3ECAF5-D6D9-4F53-8F72-FC2DFA4DE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197" b="92623" l="9524" r="89796">
                        <a14:foregroundMark x1="22449" y1="41803" x2="68707" y2="50820"/>
                        <a14:foregroundMark x1="73469" y1="32787" x2="59864" y2="49180"/>
                        <a14:foregroundMark x1="44898" y1="11475" x2="48299" y2="11475"/>
                        <a14:foregroundMark x1="48980" y1="9836" x2="44218" y2="9016"/>
                        <a14:foregroundMark x1="49150" y1="91803" x2="48980" y2="92623"/>
                        <a14:foregroundMark x1="50340" y1="86066" x2="49150" y2="91803"/>
                        <a14:backgroundMark x1="49660" y1="92623" x2="49660" y2="92623"/>
                        <a14:backgroundMark x1="48299" y1="95082" x2="48299" y2="95082"/>
                        <a14:backgroundMark x1="48299" y1="93443" x2="48299" y2="93443"/>
                        <a14:backgroundMark x1="50340" y1="93443" x2="50340" y2="93443"/>
                        <a14:backgroundMark x1="48980" y1="91803" x2="48980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2" y="2283257"/>
            <a:ext cx="490753" cy="407292"/>
          </a:xfrm>
          <a:prstGeom prst="rect">
            <a:avLst/>
          </a:prstGeom>
          <a:effectLst>
            <a:outerShdw blurRad="76200" dist="38100" dir="2700000" sx="88000" sy="88000" algn="tl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-1597866" y="-546100"/>
            <a:ext cx="13862317" cy="746129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009BF7-38FD-46A1-AB2B-079D726C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7" y="729000"/>
            <a:ext cx="109306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1079" r="49126" b="12427"/>
          <a:stretch/>
        </p:blipFill>
        <p:spPr>
          <a:xfrm rot="5400000">
            <a:off x="2505076" y="-3152776"/>
            <a:ext cx="7677150" cy="12687302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89357"/>
              </p:ext>
            </p:extLst>
          </p:nvPr>
        </p:nvGraphicFramePr>
        <p:xfrm>
          <a:off x="4255816" y="634398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40238"/>
              </p:ext>
            </p:extLst>
          </p:nvPr>
        </p:nvGraphicFramePr>
        <p:xfrm>
          <a:off x="8451716" y="634398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978301"/>
            <a:ext cx="1260000" cy="3528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9515"/>
              </p:ext>
            </p:extLst>
          </p:nvPr>
        </p:nvGraphicFramePr>
        <p:xfrm>
          <a:off x="4255816" y="3763230"/>
          <a:ext cx="3757673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84203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70027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337854" y="2791674"/>
            <a:ext cx="5797" cy="1077424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1025</TotalTime>
  <Words>924</Words>
  <Application>Microsoft Office PowerPoint</Application>
  <PresentationFormat>寬螢幕</PresentationFormat>
  <Paragraphs>310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1" baseType="lpstr">
      <vt:lpstr>aktiv-grotesk-bold</vt:lpstr>
      <vt:lpstr>aktiv-grotesk-regular</vt:lpstr>
      <vt:lpstr>Google Sans</vt:lpstr>
      <vt:lpstr>jf open 粉圓 1.1</vt:lpstr>
      <vt:lpstr>Microsoft YaHei</vt:lpstr>
      <vt:lpstr>Noto Sans CJK TC Regular</vt:lpstr>
      <vt:lpstr>Yu Gothic UI Semibold</vt:lpstr>
      <vt:lpstr>Arial</vt:lpstr>
      <vt:lpstr>Calibri</vt:lpstr>
      <vt:lpstr>Comic Sans MS</vt:lpstr>
      <vt:lpstr>Consolas</vt:lpstr>
      <vt:lpstr>Helvetica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字型使用</vt:lpstr>
      <vt:lpstr>色彩計畫</vt:lpstr>
      <vt:lpstr>圖示</vt:lpstr>
      <vt:lpstr>PowerPoint 簡報</vt:lpstr>
      <vt:lpstr>PowerPoint 簡報</vt:lpstr>
      <vt:lpstr>使用技術</vt:lpstr>
      <vt:lpstr>參考相關網站</vt:lpstr>
      <vt:lpstr>圖示</vt:lpstr>
      <vt:lpstr>PowerPoint 簡報</vt:lpstr>
      <vt:lpstr>PowerPoint 簡報</vt:lpstr>
      <vt:lpstr>PowerPoint 簡報</vt:lpstr>
      <vt:lpstr>PowerPoint 簡報</vt:lpstr>
      <vt:lpstr>圖示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122</cp:revision>
  <dcterms:created xsi:type="dcterms:W3CDTF">2021-07-08T11:32:03Z</dcterms:created>
  <dcterms:modified xsi:type="dcterms:W3CDTF">2021-07-15T15:20:56Z</dcterms:modified>
</cp:coreProperties>
</file>